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3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9DE618D-491A-4DEE-A390-A238D561D2CF}">
          <p14:sldIdLst>
            <p14:sldId id="436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5535"/>
    <a:srgbClr val="BA5B30"/>
    <a:srgbClr val="B94E31"/>
    <a:srgbClr val="CC5E40"/>
    <a:srgbClr val="C65246"/>
    <a:srgbClr val="AB9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049" autoAdjust="0"/>
  </p:normalViewPr>
  <p:slideViewPr>
    <p:cSldViewPr>
      <p:cViewPr varScale="1">
        <p:scale>
          <a:sx n="86" d="100"/>
          <a:sy n="86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06311C-BD5B-40A7-A569-305628D587EE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14CA3E-A208-4E4E-B2DD-2D7ECD893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600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urvey.constantcontact.com/survey/a07eeqtkia6j900ofl5/star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:\Channel 35 2015\2017 Resident Survey - Make Your Voice HeardJPE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486400" y="4343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105400" y="41148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05400" y="4019187"/>
            <a:ext cx="39624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You may also complete your survey online:</a:t>
            </a:r>
          </a:p>
          <a:p>
            <a:r>
              <a:rPr lang="en-US" sz="900" dirty="0" smtClean="0">
                <a:hlinkClick r:id="rId3"/>
              </a:rPr>
              <a:t>http</a:t>
            </a:r>
            <a:r>
              <a:rPr lang="en-US" sz="900">
                <a:hlinkClick r:id="rId3"/>
              </a:rPr>
              <a:t>://</a:t>
            </a:r>
            <a:r>
              <a:rPr lang="en-US" sz="900" smtClean="0">
                <a:hlinkClick r:id="rId3"/>
              </a:rPr>
              <a:t>survey.constantcontact.com/survey/a07eeqtkia6j900ofl5/start</a:t>
            </a:r>
            <a:endParaRPr lang="en-US" sz="900" smtClean="0"/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446078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2119</TotalTime>
  <Words>11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Glidden</dc:creator>
  <cp:lastModifiedBy>Marie Talley</cp:lastModifiedBy>
  <cp:revision>306</cp:revision>
  <cp:lastPrinted>2015-01-23T16:29:06Z</cp:lastPrinted>
  <dcterms:created xsi:type="dcterms:W3CDTF">2006-08-16T00:00:00Z</dcterms:created>
  <dcterms:modified xsi:type="dcterms:W3CDTF">2017-12-18T18:39:42Z</dcterms:modified>
</cp:coreProperties>
</file>