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780" y="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09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15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73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66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88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158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166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54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1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6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95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26D85-EC0F-4866-A68D-79CF842B09F9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7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hyperlink" Target="http://www.goldenbeach.u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:\Town\Shared\Destiny's stuff\GoldenBeach_Logo_FINAL_no tagline (2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3783" y="4876800"/>
            <a:ext cx="4315175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mage result for border desig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0" y="-76200"/>
            <a:ext cx="9829800" cy="708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16779" y="711637"/>
            <a:ext cx="8420899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u="sng" dirty="0" smtClean="0">
                <a:solidFill>
                  <a:srgbClr val="FF0000"/>
                </a:solidFill>
                <a:latin typeface="Curlz MT" panose="04040404050702020202" pitchFamily="82" charset="0"/>
              </a:rPr>
              <a:t>Join Us </a:t>
            </a:r>
          </a:p>
          <a:p>
            <a:pPr algn="ctr"/>
            <a:r>
              <a:rPr lang="en-US" sz="1600" b="1" dirty="0" smtClean="0">
                <a:latin typeface="Calibri" panose="020F0502020204030204" pitchFamily="34" charset="0"/>
              </a:rPr>
              <a:t>The Town of  Golden Beach is having its Second annual 5k Run.</a:t>
            </a:r>
            <a:endParaRPr lang="en-US" sz="16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1600" b="1" u="sng" dirty="0" smtClean="0">
                <a:latin typeface="Calibri" panose="020F0502020204030204" pitchFamily="34" charset="0"/>
              </a:rPr>
              <a:t> </a:t>
            </a:r>
            <a:r>
              <a:rPr lang="en-US" sz="1600" b="1" u="sng" dirty="0">
                <a:solidFill>
                  <a:srgbClr val="FF0000"/>
                </a:solidFill>
                <a:latin typeface="Calibri" panose="020F0502020204030204" pitchFamily="34" charset="0"/>
              </a:rPr>
              <a:t>Please join us on </a:t>
            </a:r>
            <a:r>
              <a:rPr lang="en-US" sz="1600" b="1" u="sng" dirty="0" smtClean="0">
                <a:solidFill>
                  <a:srgbClr val="FF0000"/>
                </a:solidFill>
                <a:latin typeface="Calibri" panose="020F0502020204030204" pitchFamily="34" charset="0"/>
              </a:rPr>
              <a:t>November 12</a:t>
            </a:r>
            <a:r>
              <a:rPr lang="en-US" sz="1600" b="1" u="sng" baseline="300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th</a:t>
            </a:r>
            <a:r>
              <a:rPr lang="en-US" sz="1600" b="1" u="sng" dirty="0" smtClean="0">
                <a:solidFill>
                  <a:srgbClr val="FF0000"/>
                </a:solidFill>
                <a:latin typeface="Calibri" panose="020F0502020204030204" pitchFamily="34" charset="0"/>
              </a:rPr>
              <a:t> at </a:t>
            </a:r>
            <a:r>
              <a:rPr lang="en-US" sz="1600" b="1" u="sng" dirty="0">
                <a:solidFill>
                  <a:srgbClr val="FF0000"/>
                </a:solidFill>
                <a:latin typeface="Calibri" panose="020F0502020204030204" pitchFamily="34" charset="0"/>
              </a:rPr>
              <a:t>7:30am</a:t>
            </a:r>
            <a:r>
              <a:rPr lang="en-US" sz="1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.</a:t>
            </a:r>
          </a:p>
          <a:p>
            <a:pPr algn="ctr"/>
            <a:r>
              <a:rPr lang="en-US" sz="1600" dirty="0" smtClean="0"/>
              <a:t> </a:t>
            </a:r>
            <a:r>
              <a:rPr lang="en-US" sz="1600" b="1" dirty="0" smtClean="0">
                <a:latin typeface="Calibri" panose="020F0502020204030204" pitchFamily="34" charset="0"/>
              </a:rPr>
              <a:t>Registration is now open at </a:t>
            </a:r>
            <a:r>
              <a:rPr lang="en-US" sz="1600" b="1" dirty="0" smtClean="0">
                <a:latin typeface="Calibri" panose="020F0502020204030204" pitchFamily="34" charset="0"/>
                <a:hlinkClick r:id="rId4"/>
              </a:rPr>
              <a:t>www.GoldenBeach.us</a:t>
            </a:r>
            <a:r>
              <a:rPr lang="en-US" sz="1600" b="1" dirty="0" smtClean="0">
                <a:latin typeface="Calibri" panose="020F0502020204030204" pitchFamily="34" charset="0"/>
              </a:rPr>
              <a:t>. In order to be able to supply enough food and shirts you</a:t>
            </a:r>
            <a:r>
              <a:rPr lang="en-US" sz="1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MUST!</a:t>
            </a:r>
            <a:r>
              <a:rPr lang="en-US" sz="1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1600" b="1" dirty="0" smtClean="0">
                <a:latin typeface="Calibri" panose="020F0502020204030204" pitchFamily="34" charset="0"/>
              </a:rPr>
              <a:t>register before registration is closed on </a:t>
            </a:r>
            <a:r>
              <a:rPr lang="en-US" sz="1600" b="1" dirty="0" smtClean="0">
                <a:latin typeface="Calibri" panose="020F0502020204030204" pitchFamily="34" charset="0"/>
              </a:rPr>
              <a:t>November 7, </a:t>
            </a:r>
            <a:r>
              <a:rPr lang="en-US" sz="1600" b="1" dirty="0" smtClean="0">
                <a:latin typeface="Calibri" panose="020F0502020204030204" pitchFamily="34" charset="0"/>
              </a:rPr>
              <a:t>2017. </a:t>
            </a:r>
          </a:p>
          <a:p>
            <a:pPr algn="ctr"/>
            <a:endParaRPr lang="en-US" sz="1600" b="1" dirty="0">
              <a:latin typeface="Calibri" panose="020F0502020204030204" pitchFamily="34" charset="0"/>
            </a:endParaRPr>
          </a:p>
          <a:p>
            <a:pPr algn="ctr"/>
            <a:r>
              <a:rPr lang="en-US" sz="1600" b="1" dirty="0" smtClean="0">
                <a:latin typeface="Calibri" panose="020F0502020204030204" pitchFamily="34" charset="0"/>
              </a:rPr>
              <a:t>Not a runner? NO problem feel free to walk or just show up and show your support. </a:t>
            </a:r>
          </a:p>
          <a:p>
            <a:pPr algn="ctr"/>
            <a:endParaRPr lang="en-US" sz="1600" b="1" dirty="0">
              <a:latin typeface="Calibri" panose="020F0502020204030204" pitchFamily="34" charset="0"/>
            </a:endParaRPr>
          </a:p>
          <a:p>
            <a:pPr algn="ctr"/>
            <a:r>
              <a:rPr lang="en-US" sz="1600" b="1" dirty="0" smtClean="0">
                <a:latin typeface="Calibri" panose="020F0502020204030204" pitchFamily="34" charset="0"/>
              </a:rPr>
              <a:t>We shall begin at Town Hall heading north along Golden Beach Drive to </a:t>
            </a:r>
            <a:r>
              <a:rPr lang="en-US" sz="1600" b="1" dirty="0" err="1" smtClean="0">
                <a:latin typeface="Calibri" panose="020F0502020204030204" pitchFamily="34" charset="0"/>
              </a:rPr>
              <a:t>Massini</a:t>
            </a:r>
            <a:r>
              <a:rPr lang="en-US" sz="1600" b="1" dirty="0">
                <a:latin typeface="Calibri" panose="020F0502020204030204" pitchFamily="34" charset="0"/>
              </a:rPr>
              <a:t> </a:t>
            </a:r>
            <a:r>
              <a:rPr lang="en-US" sz="1600" b="1" dirty="0" smtClean="0">
                <a:latin typeface="Calibri" panose="020F0502020204030204" pitchFamily="34" charset="0"/>
              </a:rPr>
              <a:t>Avenue, and loopback to Town Hall, where food and drinks will be available. Please</a:t>
            </a:r>
            <a:r>
              <a:rPr lang="en-US" sz="1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plan accordingly traffic will be severely restricted from 7:30am to 9:00pm to protect participants.</a:t>
            </a:r>
            <a:endParaRPr lang="en-US" sz="16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US" sz="1600" b="1" dirty="0">
              <a:latin typeface="Calibri" panose="020F0502020204030204" pitchFamily="34" charset="0"/>
            </a:endParaRPr>
          </a:p>
          <a:p>
            <a:pPr algn="ctr"/>
            <a:r>
              <a:rPr lang="en-US" sz="1600" b="1" dirty="0">
                <a:latin typeface="Calibri" panose="020F0502020204030204" pitchFamily="34" charset="0"/>
              </a:rPr>
              <a:t>Proceeds will benefit Best Buddies Florida. Hope to see you there! </a:t>
            </a:r>
            <a:endParaRPr lang="en-US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" name="Picture 2" descr="Image result for 5k run pictures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1" t="6938" r="3665" b="7865"/>
          <a:stretch/>
        </p:blipFill>
        <p:spPr bwMode="auto">
          <a:xfrm>
            <a:off x="1295400" y="4267200"/>
            <a:ext cx="67818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4663" y="5324574"/>
            <a:ext cx="4285129" cy="2345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330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2226</TotalTime>
  <Words>136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Curlz MT</vt:lpstr>
      <vt:lpstr>Times New Roman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Sallam Abujarour</dc:creator>
  <cp:lastModifiedBy>Sallam Abujarour</cp:lastModifiedBy>
  <cp:revision>27</cp:revision>
  <cp:lastPrinted>2017-08-14T19:25:31Z</cp:lastPrinted>
  <dcterms:created xsi:type="dcterms:W3CDTF">2017-07-13T13:31:27Z</dcterms:created>
  <dcterms:modified xsi:type="dcterms:W3CDTF">2017-10-10T13:27:55Z</dcterms:modified>
</cp:coreProperties>
</file>