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5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5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6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26D85-EC0F-4866-A68D-79CF842B09F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://www.goldenbeach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Town\Shared\Destiny's stuff\GoldenBeach_Logo_FINAL_no tagline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783" y="4876800"/>
            <a:ext cx="43151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border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76200"/>
            <a:ext cx="98298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6779" y="711637"/>
            <a:ext cx="842089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 smtClean="0">
                <a:solidFill>
                  <a:srgbClr val="FF0000"/>
                </a:solidFill>
                <a:latin typeface="Curlz MT" panose="04040404050702020202" pitchFamily="82" charset="0"/>
              </a:rPr>
              <a:t>Join Us </a:t>
            </a: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The </a:t>
            </a:r>
            <a:r>
              <a:rPr lang="en-US" sz="1600" b="1" dirty="0" smtClean="0">
                <a:latin typeface="Calibri" panose="020F0502020204030204" pitchFamily="34" charset="0"/>
              </a:rPr>
              <a:t>Town of  Golden Beach is having its Second annual 5k Run.</a:t>
            </a:r>
            <a:endParaRPr lang="en-US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600" b="1" u="sng" dirty="0" smtClean="0">
                <a:latin typeface="Calibri" panose="020F0502020204030204" pitchFamily="34" charset="0"/>
              </a:rPr>
              <a:t> </a:t>
            </a:r>
            <a:r>
              <a:rPr lang="en-US" sz="16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Please join us on September 17th at 7:30am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</a:p>
          <a:p>
            <a:pPr algn="ctr"/>
            <a:r>
              <a:rPr lang="en-US" sz="1600" dirty="0" smtClean="0"/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Registration </a:t>
            </a:r>
            <a:r>
              <a:rPr lang="en-US" sz="1600" b="1" dirty="0" smtClean="0">
                <a:latin typeface="Calibri" panose="020F0502020204030204" pitchFamily="34" charset="0"/>
              </a:rPr>
              <a:t>is now open at </a:t>
            </a:r>
            <a:r>
              <a:rPr lang="en-US" sz="1600" b="1" dirty="0" smtClean="0">
                <a:latin typeface="Calibri" panose="020F0502020204030204" pitchFamily="34" charset="0"/>
                <a:hlinkClick r:id="rId4"/>
              </a:rPr>
              <a:t>www.GoldenBeach.us</a:t>
            </a:r>
            <a:r>
              <a:rPr lang="en-US" sz="1600" b="1" dirty="0" smtClean="0">
                <a:latin typeface="Calibri" panose="020F0502020204030204" pitchFamily="34" charset="0"/>
              </a:rPr>
              <a:t>. In order to be able to supply enough food and shirts you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MUST!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register before registration is closed on September 5, 2017. 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Not </a:t>
            </a:r>
            <a:r>
              <a:rPr lang="en-US" sz="1600" b="1" dirty="0" smtClean="0">
                <a:latin typeface="Calibri" panose="020F0502020204030204" pitchFamily="34" charset="0"/>
              </a:rPr>
              <a:t>a runner? NO problem feel free to walk or just show up and show your support</a:t>
            </a:r>
            <a:r>
              <a:rPr lang="en-US" sz="1600" b="1" dirty="0" smtClean="0">
                <a:latin typeface="Calibri" panose="020F0502020204030204" pitchFamily="34" charset="0"/>
              </a:rPr>
              <a:t>. </a:t>
            </a: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We </a:t>
            </a:r>
            <a:r>
              <a:rPr lang="en-US" sz="1600" b="1" dirty="0" smtClean="0">
                <a:latin typeface="Calibri" panose="020F0502020204030204" pitchFamily="34" charset="0"/>
              </a:rPr>
              <a:t>shall begin at Town Hall heading north along Golden Beach Drive to </a:t>
            </a:r>
            <a:r>
              <a:rPr lang="en-US" sz="1600" b="1" dirty="0" err="1" smtClean="0">
                <a:latin typeface="Calibri" panose="020F0502020204030204" pitchFamily="34" charset="0"/>
              </a:rPr>
              <a:t>Massini</a:t>
            </a:r>
            <a:r>
              <a:rPr lang="en-US" sz="1600" b="1" dirty="0"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Avenue, and loopback to Town Hall, where food and drinks will be available. Please</a:t>
            </a: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plan accordingly traffic will be severely restricted from 7:30am to 9:00pm to protect participants.</a:t>
            </a:r>
            <a:endParaRPr lang="en-US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>
                <a:latin typeface="Calibri" panose="020F0502020204030204" pitchFamily="34" charset="0"/>
              </a:rPr>
              <a:t>Proceeds will benefit Best Buddies Florida. Hope to see you there! </a:t>
            </a:r>
            <a:endParaRPr lang="en-US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2" descr="Image result for 5k run pictur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1" t="6938" r="3665" b="7865"/>
          <a:stretch/>
        </p:blipFill>
        <p:spPr bwMode="auto">
          <a:xfrm>
            <a:off x="1295400" y="4267200"/>
            <a:ext cx="67818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663" y="5324574"/>
            <a:ext cx="4285129" cy="234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330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136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Curlz MT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Sallam Abujarour</dc:creator>
  <cp:lastModifiedBy>Sallam Abujarour</cp:lastModifiedBy>
  <cp:revision>26</cp:revision>
  <cp:lastPrinted>2017-08-14T19:25:31Z</cp:lastPrinted>
  <dcterms:created xsi:type="dcterms:W3CDTF">2017-07-13T13:31:27Z</dcterms:created>
  <dcterms:modified xsi:type="dcterms:W3CDTF">2017-08-14T19:57:06Z</dcterms:modified>
</cp:coreProperties>
</file>