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5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5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6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border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4544" y="-76200"/>
            <a:ext cx="10101944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8457" y="6858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Curlz MT" panose="04040404050702020202" pitchFamily="82" charset="0"/>
              </a:rPr>
              <a:t>Join Us </a:t>
            </a: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Town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of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Golden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Beach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having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its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Second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6"/>
                </a:solidFill>
              </a:rPr>
              <a:t>annual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5k Run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>
                <a:solidFill>
                  <a:srgbClr val="7030A0"/>
                </a:solidFill>
              </a:rPr>
              <a:t>Registration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F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open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register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please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click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the </a:t>
            </a:r>
            <a:r>
              <a:rPr lang="en-US" dirty="0" smtClean="0">
                <a:solidFill>
                  <a:srgbClr val="92D050"/>
                </a:solidFill>
              </a:rPr>
              <a:t>link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below.</a:t>
            </a:r>
            <a:endParaRPr lang="en-US" dirty="0" smtClean="0">
              <a:solidFill>
                <a:srgbClr val="7030A0"/>
              </a:solidFill>
            </a:endParaRPr>
          </a:p>
        </p:txBody>
      </p:sp>
      <p:pic>
        <p:nvPicPr>
          <p:cNvPr id="4" name="Picture 2" descr="Image result for 5k ru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2255460"/>
            <a:ext cx="7772400" cy="331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:\Town\Shared\Destiny's stuff\GoldenBeach_Logo_FINAL_no tagline (2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371" y="4648200"/>
            <a:ext cx="43151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22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28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Curlz MT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Sallam Abujarour</dc:creator>
  <cp:lastModifiedBy>Sallam Abujarour</cp:lastModifiedBy>
  <cp:revision>9</cp:revision>
  <cp:lastPrinted>2017-07-13T18:48:54Z</cp:lastPrinted>
  <dcterms:created xsi:type="dcterms:W3CDTF">2017-07-13T13:31:27Z</dcterms:created>
  <dcterms:modified xsi:type="dcterms:W3CDTF">2017-07-17T13:35:11Z</dcterms:modified>
</cp:coreProperties>
</file>