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09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15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73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766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88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158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166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54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1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68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95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26D85-EC0F-4866-A68D-79CF842B09F9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4A228-9F93-4A23-86A5-05E964C19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37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5k run pictu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6" y="2690131"/>
            <a:ext cx="9133114" cy="420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7843" y="239484"/>
            <a:ext cx="883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Curlz MT" panose="04040404050702020202" pitchFamily="82" charset="0"/>
              </a:rPr>
              <a:t>Join Us </a:t>
            </a: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Town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of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C000"/>
                </a:solidFill>
              </a:rPr>
              <a:t>Golden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Beach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is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having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92D050"/>
                </a:solidFill>
              </a:rPr>
              <a:t>its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Second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6"/>
                </a:solidFill>
              </a:rPr>
              <a:t>annual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5k Run</a:t>
            </a:r>
            <a:r>
              <a:rPr lang="en-US" dirty="0" smtClean="0"/>
              <a:t>.</a:t>
            </a:r>
          </a:p>
          <a:p>
            <a:pPr algn="ctr"/>
            <a:r>
              <a:rPr lang="en-US" dirty="0" smtClean="0">
                <a:solidFill>
                  <a:srgbClr val="92D050"/>
                </a:solidFill>
              </a:rPr>
              <a:t>We </a:t>
            </a:r>
            <a:r>
              <a:rPr lang="en-US" dirty="0" smtClean="0">
                <a:solidFill>
                  <a:srgbClr val="00B0F0"/>
                </a:solidFill>
              </a:rPr>
              <a:t>encourage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town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staff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to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>
                <a:solidFill>
                  <a:srgbClr val="FFC000"/>
                </a:solidFill>
              </a:rPr>
              <a:t>participate</a:t>
            </a:r>
            <a:r>
              <a:rPr lang="en-US" dirty="0" smtClean="0">
                <a:solidFill>
                  <a:srgbClr val="92D050"/>
                </a:solidFill>
              </a:rPr>
              <a:t> in </a:t>
            </a:r>
            <a:r>
              <a:rPr lang="en-US" dirty="0" smtClean="0">
                <a:solidFill>
                  <a:srgbClr val="0070C0"/>
                </a:solidFill>
              </a:rPr>
              <a:t>this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exciting</a:t>
            </a:r>
            <a:r>
              <a:rPr lang="en-US" dirty="0" smtClean="0">
                <a:solidFill>
                  <a:srgbClr val="92D050"/>
                </a:solidFill>
              </a:rPr>
              <a:t> town </a:t>
            </a:r>
            <a:r>
              <a:rPr lang="en-US" dirty="0" smtClean="0">
                <a:solidFill>
                  <a:srgbClr val="FF0000"/>
                </a:solidFill>
              </a:rPr>
              <a:t>sponsored</a:t>
            </a:r>
            <a:r>
              <a:rPr lang="en-US" dirty="0" smtClean="0">
                <a:solidFill>
                  <a:srgbClr val="92D050"/>
                </a:solidFill>
              </a:rPr>
              <a:t>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event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460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border desig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4544" y="-76200"/>
            <a:ext cx="10101944" cy="708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18457" y="685800"/>
            <a:ext cx="777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Curlz MT" panose="04040404050702020202" pitchFamily="82" charset="0"/>
              </a:rPr>
              <a:t>Join Us </a:t>
            </a:r>
          </a:p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Town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of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FFC000"/>
                </a:solidFill>
              </a:rPr>
              <a:t>Golden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Beach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is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having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92D050"/>
                </a:solidFill>
              </a:rPr>
              <a:t>its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Second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6"/>
                </a:solidFill>
              </a:rPr>
              <a:t>annual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5k Run</a:t>
            </a:r>
            <a:r>
              <a:rPr lang="en-US" dirty="0" smtClean="0"/>
              <a:t>.</a:t>
            </a:r>
          </a:p>
          <a:p>
            <a:pPr algn="ctr"/>
            <a:r>
              <a:rPr lang="en-US" dirty="0" smtClean="0">
                <a:solidFill>
                  <a:srgbClr val="7030A0"/>
                </a:solidFill>
              </a:rPr>
              <a:t>Registration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00B0F0"/>
                </a:solidFill>
              </a:rPr>
              <a:t>now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92D050"/>
                </a:solidFill>
              </a:rPr>
              <a:t>open</a:t>
            </a:r>
            <a:r>
              <a:rPr lang="en-US" dirty="0" smtClean="0"/>
              <a:t>.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To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register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please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click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4"/>
                </a:solidFill>
              </a:rPr>
              <a:t>the </a:t>
            </a:r>
            <a:r>
              <a:rPr lang="en-US" dirty="0" smtClean="0">
                <a:solidFill>
                  <a:srgbClr val="92D050"/>
                </a:solidFill>
              </a:rPr>
              <a:t>link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7030A0"/>
                </a:solidFill>
              </a:rPr>
              <a:t>below.</a:t>
            </a:r>
            <a:endParaRPr lang="en-US" dirty="0" smtClean="0">
              <a:solidFill>
                <a:srgbClr val="7030A0"/>
              </a:solidFill>
            </a:endParaRPr>
          </a:p>
        </p:txBody>
      </p:sp>
      <p:pic>
        <p:nvPicPr>
          <p:cNvPr id="4" name="Picture 2" descr="Image result for 5k run pictur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457" y="2255460"/>
            <a:ext cx="7772400" cy="3315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:\Town\Shared\Destiny's stuff\GoldenBeach_Logo_FINAL_no tagline (2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371" y="4648200"/>
            <a:ext cx="431517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622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1884</TotalTime>
  <Words>55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Curlz MT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Sallam Abujarour</dc:creator>
  <cp:lastModifiedBy>Sallam Abujarour</cp:lastModifiedBy>
  <cp:revision>8</cp:revision>
  <cp:lastPrinted>2017-07-13T18:48:54Z</cp:lastPrinted>
  <dcterms:created xsi:type="dcterms:W3CDTF">2017-07-13T13:31:27Z</dcterms:created>
  <dcterms:modified xsi:type="dcterms:W3CDTF">2017-07-17T13:34:18Z</dcterms:modified>
</cp:coreProperties>
</file>