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9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Town\Executive\Newsletters\NL 4-16\DSC07600 OK EDI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9382" y="8793"/>
            <a:ext cx="4725570" cy="6849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04800" y="457200"/>
            <a:ext cx="8610600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 smtClean="0">
                <a:latin typeface="Impact" panose="020B0806030902050204" pitchFamily="34" charset="0"/>
              </a:rPr>
              <a:t>LANDSCAPE</a:t>
            </a:r>
          </a:p>
          <a:p>
            <a:r>
              <a:rPr lang="en-US" sz="4500" dirty="0" smtClean="0">
                <a:latin typeface="Impact" panose="020B0806030902050204" pitchFamily="34" charset="0"/>
              </a:rPr>
              <a:t>ORDINANCE</a:t>
            </a:r>
          </a:p>
          <a:p>
            <a:r>
              <a:rPr lang="en-US" sz="4500" dirty="0" smtClean="0">
                <a:latin typeface="Impact" panose="020B0806030902050204" pitchFamily="34" charset="0"/>
              </a:rPr>
              <a:t>REVIEW MEETING</a:t>
            </a:r>
          </a:p>
          <a:p>
            <a:r>
              <a:rPr lang="en-US" sz="3000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THURSDAY, MARCH 31, 2016</a:t>
            </a:r>
          </a:p>
          <a:p>
            <a:r>
              <a:rPr lang="en-US" sz="3000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10:00AM</a:t>
            </a:r>
          </a:p>
          <a:p>
            <a:r>
              <a:rPr lang="en-US" sz="3000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TOWN HALL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8792"/>
            <a:ext cx="9144000" cy="6858000"/>
          </a:xfrm>
          <a:prstGeom prst="rect">
            <a:avLst/>
          </a:prstGeom>
          <a:noFill/>
          <a:ln>
            <a:solidFill>
              <a:srgbClr val="AB93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0" y="5288340"/>
            <a:ext cx="6019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AB933D"/>
                </a:solidFill>
                <a:latin typeface="Edwardian Script ITC" panose="030303020407070D0804" pitchFamily="66" charset="0"/>
              </a:rPr>
              <a:t>Stay Informed</a:t>
            </a:r>
            <a:endParaRPr lang="en-US" sz="9600" dirty="0">
              <a:solidFill>
                <a:srgbClr val="AB933D"/>
              </a:solidFill>
              <a:latin typeface="Edwardian Script ITC" panose="030303020407070D0804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3400" y="3962400"/>
            <a:ext cx="328683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solidFill>
                  <a:srgbClr val="FF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Open to the Public</a:t>
            </a:r>
          </a:p>
          <a:p>
            <a:pPr algn="ctr"/>
            <a:endParaRPr lang="en-US" sz="800" b="1" dirty="0" smtClean="0">
              <a:solidFill>
                <a:srgbClr val="FF0000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algn="ctr">
              <a:lnSpc>
                <a:spcPts val="2400"/>
              </a:lnSpc>
            </a:pPr>
            <a:r>
              <a:rPr lang="en-US" sz="3000" b="1" dirty="0" smtClean="0">
                <a:solidFill>
                  <a:srgbClr val="FF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Town Councilmembers </a:t>
            </a:r>
          </a:p>
          <a:p>
            <a:pPr algn="ctr">
              <a:lnSpc>
                <a:spcPts val="2400"/>
              </a:lnSpc>
            </a:pPr>
            <a:r>
              <a:rPr lang="en-US" sz="3000" b="1" dirty="0" smtClean="0">
                <a:solidFill>
                  <a:srgbClr val="FF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may be in attendance</a:t>
            </a:r>
            <a:endParaRPr lang="en-US" sz="3000" b="1" dirty="0">
              <a:solidFill>
                <a:srgbClr val="FF0000"/>
              </a:solidFill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55155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25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Glidden</dc:creator>
  <cp:lastModifiedBy>Marie Talley</cp:lastModifiedBy>
  <cp:revision>45</cp:revision>
  <cp:lastPrinted>2015-01-23T16:29:06Z</cp:lastPrinted>
  <dcterms:created xsi:type="dcterms:W3CDTF">2006-08-16T00:00:00Z</dcterms:created>
  <dcterms:modified xsi:type="dcterms:W3CDTF">2016-03-30T15:45:19Z</dcterms:modified>
</cp:coreProperties>
</file>