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560" y="1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I:\Town\Executive\Newsletters\NL 1-16\NYE PICS\NYE SELECTIONS\x20151231_22045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629400" y="1219200"/>
            <a:ext cx="15773400" cy="8872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I:\Town\Executive\Newsletters\NL 1-16\NYE PICS\NYE SELECTIONS\x20160101_000011_0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57400" y="2209800"/>
            <a:ext cx="8534400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I:\Town\Executive\Newsletters\NL 1-16\NYE PICS\NYE SELECTIONS\x20151231_220629_00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086600" y="-1721033"/>
            <a:ext cx="9849010" cy="5540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762410" y="0"/>
            <a:ext cx="6381590" cy="2895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724400" y="-121860"/>
            <a:ext cx="533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smtClean="0">
                <a:solidFill>
                  <a:srgbClr val="AB933D"/>
                </a:solidFill>
                <a:latin typeface="Edwardian Script ITC" panose="030303020407070D0804" pitchFamily="66" charset="0"/>
              </a:rPr>
              <a:t>Celebration</a:t>
            </a:r>
            <a:endParaRPr lang="en-US" sz="9600" dirty="0">
              <a:solidFill>
                <a:srgbClr val="AB933D"/>
              </a:solidFill>
              <a:latin typeface="Edwardian Script ITC" panose="030303020407070D0804" pitchFamily="66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895600" y="1905000"/>
            <a:ext cx="5257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Impact" panose="020B0806030902050204" pitchFamily="34" charset="0"/>
              </a:rPr>
              <a:t>GOLDEN BEACH RESIDENTS CELEBRATE AT</a:t>
            </a:r>
          </a:p>
          <a:p>
            <a:r>
              <a:rPr lang="en-US" sz="2400" dirty="0" smtClean="0">
                <a:latin typeface="Impact" panose="020B0806030902050204" pitchFamily="34" charset="0"/>
              </a:rPr>
              <a:t>THE ARTISTS BALL NEW YEARS EVE PARTY </a:t>
            </a:r>
            <a:endParaRPr lang="en-US" sz="2400" dirty="0"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00206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</TotalTime>
  <Words>13</Words>
  <Application>Microsoft Office PowerPoint</Application>
  <PresentationFormat>On-screen Show (4:3)</PresentationFormat>
  <Paragraphs>3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Michael Glidden</dc:creator>
  <cp:lastModifiedBy>Michael Glidden</cp:lastModifiedBy>
  <cp:revision>1</cp:revision>
  <dcterms:created xsi:type="dcterms:W3CDTF">2006-08-16T00:00:00Z</dcterms:created>
  <dcterms:modified xsi:type="dcterms:W3CDTF">2016-01-11T17:19:52Z</dcterms:modified>
</cp:coreProperties>
</file>