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own\Executive\Photos\Town Hall Repaint FINALS 8-6-13\Town Hall Repaint Final 8-6-13\DSC07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43" y="-533400"/>
            <a:ext cx="9539557" cy="71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31248" y="4463547"/>
            <a:ext cx="9632448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4633317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Impact" panose="020B0806030902050204" pitchFamily="34" charset="0"/>
              </a:rPr>
              <a:t>REGULAR TOWN COUNCIL MEETING</a:t>
            </a:r>
          </a:p>
          <a:p>
            <a:r>
              <a:rPr lang="en-US" sz="25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TUESDAY, </a:t>
            </a:r>
            <a:r>
              <a:rPr lang="en-US" sz="2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MARCH </a:t>
            </a:r>
            <a:r>
              <a:rPr lang="en-US" sz="2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21</a:t>
            </a:r>
            <a:r>
              <a:rPr lang="en-US" sz="25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, 2017 </a:t>
            </a:r>
            <a:r>
              <a:rPr lang="en-US" sz="25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at </a:t>
            </a:r>
            <a:r>
              <a:rPr lang="en-US" sz="25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7</a:t>
            </a:r>
            <a:r>
              <a:rPr lang="en-US" sz="25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PM</a:t>
            </a:r>
          </a:p>
          <a:p>
            <a:r>
              <a:rPr lang="en-US" sz="25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Town Hall</a:t>
            </a:r>
            <a:endParaRPr lang="en-US" sz="25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429016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AB933D"/>
                </a:solidFill>
                <a:latin typeface="Edwardian Script ITC" panose="030303020407070D0804" pitchFamily="66" charset="0"/>
              </a:rPr>
              <a:t>Making a Difference</a:t>
            </a:r>
          </a:p>
          <a:p>
            <a:endParaRPr lang="en-US" sz="9600" dirty="0">
              <a:solidFill>
                <a:schemeClr val="bg2">
                  <a:lumMod val="50000"/>
                </a:schemeClr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AB9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Glidden</dc:creator>
  <cp:lastModifiedBy>Michael Glidden</cp:lastModifiedBy>
  <cp:revision>31</cp:revision>
  <cp:lastPrinted>2015-01-23T16:29:06Z</cp:lastPrinted>
  <dcterms:created xsi:type="dcterms:W3CDTF">2006-08-16T00:00:00Z</dcterms:created>
  <dcterms:modified xsi:type="dcterms:W3CDTF">2017-02-28T14:54:58Z</dcterms:modified>
</cp:coreProperties>
</file>