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AB93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2" d="100"/>
          <a:sy n="132" d="100"/>
        </p:scale>
        <p:origin x="1707"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951" y="676242"/>
            <a:ext cx="9198296" cy="788806"/>
          </a:xfrm>
          <a:prstGeom prst="rect">
            <a:avLst/>
          </a:prstGeom>
          <a:noFill/>
        </p:spPr>
        <p:txBody>
          <a:bodyPr wrap="square" rtlCol="0">
            <a:spAutoFit/>
          </a:bodyPr>
          <a:lstStyle/>
          <a:p>
            <a:pPr>
              <a:lnSpc>
                <a:spcPts val="2500"/>
              </a:lnSpc>
            </a:pPr>
            <a:r>
              <a:rPr lang="en-US" sz="2800" b="1" dirty="0" smtClean="0">
                <a:latin typeface="Bahnschrift SemiBold" panose="020B0502040204020203" pitchFamily="34" charset="0"/>
              </a:rPr>
              <a:t> </a:t>
            </a:r>
            <a:r>
              <a:rPr lang="en-US" sz="2000" b="1" dirty="0" smtClean="0">
                <a:latin typeface="Bahnschrift SemiBold" panose="020B0502040204020203" pitchFamily="34" charset="0"/>
              </a:rPr>
              <a:t>Please Note the following </a:t>
            </a:r>
            <a:r>
              <a:rPr lang="en-US" sz="2000" b="1" dirty="0">
                <a:latin typeface="Bahnschrift SemiBold" panose="020B0502040204020203" pitchFamily="34" charset="0"/>
              </a:rPr>
              <a:t>c</a:t>
            </a:r>
            <a:r>
              <a:rPr lang="en-US" sz="2000" b="1" dirty="0" smtClean="0">
                <a:latin typeface="Bahnschrift SemiBold" panose="020B0502040204020203" pitchFamily="34" charset="0"/>
              </a:rPr>
              <a:t>onditions will be </a:t>
            </a:r>
            <a:r>
              <a:rPr lang="en-US" sz="2000" b="1" u="sng" dirty="0" smtClean="0">
                <a:solidFill>
                  <a:srgbClr val="FF0000"/>
                </a:solidFill>
                <a:latin typeface="Bahnschrift SemiBold" panose="020B0502040204020203" pitchFamily="34" charset="0"/>
              </a:rPr>
              <a:t>in effect until further notice</a:t>
            </a:r>
            <a:r>
              <a:rPr lang="en-US" sz="2000" b="1" dirty="0" smtClean="0">
                <a:latin typeface="Bahnschrift SemiBold" panose="020B0502040204020203" pitchFamily="34" charset="0"/>
              </a:rPr>
              <a:t>:</a:t>
            </a:r>
          </a:p>
          <a:p>
            <a:pPr>
              <a:lnSpc>
                <a:spcPts val="2500"/>
              </a:lnSpc>
            </a:pPr>
            <a:endParaRPr lang="en-US" sz="4000" b="1" dirty="0" smtClean="0"/>
          </a:p>
        </p:txBody>
      </p:sp>
      <p:grpSp>
        <p:nvGrpSpPr>
          <p:cNvPr id="7" name="Group 6"/>
          <p:cNvGrpSpPr/>
          <p:nvPr/>
        </p:nvGrpSpPr>
        <p:grpSpPr>
          <a:xfrm>
            <a:off x="-571501" y="0"/>
            <a:ext cx="10363200" cy="7133042"/>
            <a:chOff x="-571501" y="0"/>
            <a:chExt cx="10363200" cy="7133042"/>
          </a:xfrm>
        </p:grpSpPr>
        <p:grpSp>
          <p:nvGrpSpPr>
            <p:cNvPr id="2" name="Group 1"/>
            <p:cNvGrpSpPr/>
            <p:nvPr/>
          </p:nvGrpSpPr>
          <p:grpSpPr>
            <a:xfrm>
              <a:off x="37618" y="61990"/>
              <a:ext cx="9028914" cy="678420"/>
              <a:chOff x="37618" y="61990"/>
              <a:chExt cx="9028914" cy="67842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8677" y="61990"/>
                <a:ext cx="677855" cy="678420"/>
              </a:xfrm>
              <a:prstGeom prst="rect">
                <a:avLst/>
              </a:prstGeom>
            </p:spPr>
          </p:pic>
          <p:sp>
            <p:nvSpPr>
              <p:cNvPr id="10" name="TextBox 9"/>
              <p:cNvSpPr txBox="1"/>
              <p:nvPr/>
            </p:nvSpPr>
            <p:spPr>
              <a:xfrm>
                <a:off x="37618" y="89647"/>
                <a:ext cx="8870869" cy="553998"/>
              </a:xfrm>
              <a:prstGeom prst="rect">
                <a:avLst/>
              </a:prstGeom>
              <a:noFill/>
            </p:spPr>
            <p:txBody>
              <a:bodyPr wrap="square" rtlCol="0">
                <a:spAutoFit/>
              </a:bodyPr>
              <a:lstStyle/>
              <a:p>
                <a:r>
                  <a:rPr lang="en-US" sz="3000" b="1" dirty="0" smtClean="0">
                    <a:solidFill>
                      <a:srgbClr val="FF0000"/>
                    </a:solidFill>
                    <a:latin typeface="Bahnschrift" panose="020B0502040204020203" pitchFamily="34" charset="0"/>
                  </a:rPr>
                  <a:t>CORONAVIRUS (COVID-19) </a:t>
                </a:r>
                <a:r>
                  <a:rPr lang="en-US" sz="3000" b="1" dirty="0" smtClean="0">
                    <a:solidFill>
                      <a:srgbClr val="FFC000"/>
                    </a:solidFill>
                    <a:latin typeface="Bahnschrift" panose="020B0502040204020203" pitchFamily="34" charset="0"/>
                  </a:rPr>
                  <a:t>updates 3.20.2020</a:t>
                </a:r>
                <a:endParaRPr lang="en-US" sz="3000" dirty="0">
                  <a:solidFill>
                    <a:srgbClr val="FFC000"/>
                  </a:solidFill>
                  <a:latin typeface="Bahnschrift" panose="020B0502040204020203" pitchFamily="34" charset="0"/>
                </a:endParaRPr>
              </a:p>
            </p:txBody>
          </p:sp>
        </p:grpSp>
        <p:sp>
          <p:nvSpPr>
            <p:cNvPr id="14" name="Rectangle 13"/>
            <p:cNvSpPr/>
            <p:nvPr/>
          </p:nvSpPr>
          <p:spPr>
            <a:xfrm>
              <a:off x="-571501" y="1961669"/>
              <a:ext cx="10363200" cy="5171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0"/>
              <a:ext cx="9144000" cy="6858000"/>
            </a:xfrm>
            <a:prstGeom prst="rect">
              <a:avLst/>
            </a:prstGeom>
            <a:noFill/>
            <a:ln>
              <a:solidFill>
                <a:srgbClr val="AB933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4148" y="5448491"/>
            <a:ext cx="2535943" cy="1959593"/>
          </a:xfrm>
          <a:prstGeom prst="rect">
            <a:avLst/>
          </a:prstGeom>
        </p:spPr>
      </p:pic>
      <p:sp>
        <p:nvSpPr>
          <p:cNvPr id="9" name="TextBox 8"/>
          <p:cNvSpPr txBox="1"/>
          <p:nvPr/>
        </p:nvSpPr>
        <p:spPr>
          <a:xfrm>
            <a:off x="228598" y="1066800"/>
            <a:ext cx="8915401" cy="7125027"/>
          </a:xfrm>
          <a:prstGeom prst="rect">
            <a:avLst/>
          </a:prstGeom>
          <a:noFill/>
        </p:spPr>
        <p:txBody>
          <a:bodyPr wrap="square" rtlCol="0">
            <a:spAutoFit/>
          </a:bodyPr>
          <a:lstStyle/>
          <a:p>
            <a:r>
              <a:rPr lang="en-US" sz="1700" dirty="0" smtClean="0"/>
              <a:t>With the ongoing Coronavirus health emergency,  </a:t>
            </a:r>
            <a:r>
              <a:rPr lang="en-US" sz="1700" b="1" dirty="0" smtClean="0"/>
              <a:t>Town Hall will remain closed. </a:t>
            </a:r>
            <a:r>
              <a:rPr lang="en-US" sz="1700" dirty="0" smtClean="0"/>
              <a:t>All non-essential aspects of Town remain closed.</a:t>
            </a:r>
            <a:r>
              <a:rPr lang="en-US" sz="1700" dirty="0"/>
              <a:t> </a:t>
            </a:r>
            <a:r>
              <a:rPr lang="en-US" sz="1700" dirty="0" smtClean="0"/>
              <a:t> We ask that residents monitor local news and use the “</a:t>
            </a:r>
            <a:r>
              <a:rPr lang="en-US" sz="1700" b="1" dirty="0" smtClean="0"/>
              <a:t>HEALTH ALERTS</a:t>
            </a:r>
            <a:r>
              <a:rPr lang="en-US" sz="1700" dirty="0" smtClean="0"/>
              <a:t>” button on the main page of www.goldenbeach.us for the latest information from the Florida Department of Health.</a:t>
            </a:r>
          </a:p>
          <a:p>
            <a:endParaRPr lang="en-US" sz="1700" dirty="0"/>
          </a:p>
          <a:p>
            <a:r>
              <a:rPr lang="en-US" sz="1700" dirty="0" smtClean="0"/>
              <a:t>Public Works Crews will now come only to clear </a:t>
            </a:r>
            <a:r>
              <a:rPr lang="en-US" sz="1700" b="1" dirty="0" smtClean="0"/>
              <a:t>garbage</a:t>
            </a:r>
            <a:r>
              <a:rPr lang="en-US" sz="1700" dirty="0" smtClean="0"/>
              <a:t> and perform a limited cleaning of Town </a:t>
            </a:r>
          </a:p>
          <a:p>
            <a:r>
              <a:rPr lang="en-US" sz="1700" dirty="0" smtClean="0"/>
              <a:t>on </a:t>
            </a:r>
            <a:r>
              <a:rPr lang="en-US" sz="1700" b="1" dirty="0" smtClean="0"/>
              <a:t>Mondays</a:t>
            </a:r>
            <a:r>
              <a:rPr lang="en-US" sz="1700" b="1" dirty="0"/>
              <a:t> </a:t>
            </a:r>
            <a:r>
              <a:rPr lang="en-US" sz="1700" b="1" dirty="0" smtClean="0"/>
              <a:t>and Thursdays</a:t>
            </a:r>
            <a:r>
              <a:rPr lang="en-US" sz="1700" dirty="0" smtClean="0"/>
              <a:t>.</a:t>
            </a:r>
          </a:p>
          <a:p>
            <a:endParaRPr lang="en-US" sz="1700" dirty="0" smtClean="0"/>
          </a:p>
          <a:p>
            <a:r>
              <a:rPr lang="en-US" sz="1700" b="1" dirty="0" smtClean="0"/>
              <a:t>All open spaces in Town are completely closed</a:t>
            </a:r>
            <a:r>
              <a:rPr lang="en-US" sz="1700" dirty="0" smtClean="0"/>
              <a:t>, including the beach.  Congregating at the beach or parks is prohibited. The Town asks Residents not to congregate in groups greater than two people and to exercise “social distancing” to avoid the spread of germs.</a:t>
            </a:r>
          </a:p>
          <a:p>
            <a:endParaRPr lang="en-US" sz="1700" dirty="0"/>
          </a:p>
          <a:p>
            <a:r>
              <a:rPr lang="en-US" sz="1700" dirty="0" smtClean="0"/>
              <a:t>The Town will have Check-Points on </a:t>
            </a:r>
            <a:r>
              <a:rPr lang="en-US" sz="1700" b="1" dirty="0" smtClean="0"/>
              <a:t> </a:t>
            </a:r>
            <a:r>
              <a:rPr lang="en-US" sz="1700" b="1" dirty="0" smtClean="0"/>
              <a:t>Ocean Boulevard (</a:t>
            </a:r>
            <a:r>
              <a:rPr lang="en-US" sz="1700" b="1" dirty="0" smtClean="0"/>
              <a:t>A1A)</a:t>
            </a:r>
            <a:r>
              <a:rPr lang="en-US" sz="1700" dirty="0"/>
              <a:t> </a:t>
            </a:r>
            <a:r>
              <a:rPr lang="en-US" sz="1700" dirty="0" smtClean="0"/>
              <a:t>as needed.</a:t>
            </a:r>
          </a:p>
          <a:p>
            <a:endParaRPr lang="en-US" sz="1700" dirty="0"/>
          </a:p>
          <a:p>
            <a:r>
              <a:rPr lang="en-US" sz="1700" dirty="0" smtClean="0"/>
              <a:t>The </a:t>
            </a:r>
            <a:r>
              <a:rPr lang="en-US" sz="1700" dirty="0" smtClean="0"/>
              <a:t>Town will be open to </a:t>
            </a:r>
            <a:r>
              <a:rPr lang="en-US" sz="1700" b="1" dirty="0" smtClean="0"/>
              <a:t>essential personnel only</a:t>
            </a:r>
            <a:r>
              <a:rPr lang="en-US" sz="1700" dirty="0" smtClean="0"/>
              <a:t>. Non-essential maintenance services (landscaping, general maintenance, pool services, etc.) will be prohibited. Any services </a:t>
            </a:r>
          </a:p>
          <a:p>
            <a:r>
              <a:rPr lang="en-US" sz="1700" dirty="0" smtClean="0"/>
              <a:t>not essential to health or wellbeing will not be allowed to enter Town.</a:t>
            </a:r>
          </a:p>
          <a:p>
            <a:endParaRPr lang="en-US" sz="1700" dirty="0"/>
          </a:p>
          <a:p>
            <a:r>
              <a:rPr lang="en-US" sz="1700" dirty="0" smtClean="0"/>
              <a:t>We are entering a more mandatory quarantine phase, please prepare accordingly.</a:t>
            </a:r>
          </a:p>
          <a:p>
            <a:endParaRPr lang="en-US" sz="1700" dirty="0"/>
          </a:p>
          <a:p>
            <a:r>
              <a:rPr lang="en-US" sz="1700" dirty="0" smtClean="0"/>
              <a:t>Together we can stay safe and healthy. Thank you for your cooperation!</a:t>
            </a:r>
          </a:p>
          <a:p>
            <a:endParaRPr lang="en-US" sz="1400" dirty="0"/>
          </a:p>
          <a:p>
            <a:endParaRPr lang="en-US" sz="1400" dirty="0" smtClean="0"/>
          </a:p>
          <a:p>
            <a:endParaRPr lang="en-US" sz="1200" dirty="0"/>
          </a:p>
          <a:p>
            <a:endParaRPr lang="en-US" sz="1200" dirty="0" smtClean="0"/>
          </a:p>
          <a:p>
            <a:endParaRPr lang="en-US" sz="1200" dirty="0"/>
          </a:p>
          <a:p>
            <a:endParaRPr lang="en-US" sz="1200" dirty="0" smtClean="0"/>
          </a:p>
          <a:p>
            <a:endParaRPr lang="en-US" sz="1200" dirty="0"/>
          </a:p>
          <a:p>
            <a:endParaRPr lang="en-US" sz="1200" dirty="0"/>
          </a:p>
        </p:txBody>
      </p:sp>
    </p:spTree>
    <p:extLst>
      <p:ext uri="{BB962C8B-B14F-4D97-AF65-F5344CB8AC3E}">
        <p14:creationId xmlns:p14="http://schemas.microsoft.com/office/powerpoint/2010/main" val="4265281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229</Words>
  <Application>Microsoft Office PowerPoint</Application>
  <PresentationFormat>On-screen Show (4:3)</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Bahnschrift</vt:lpstr>
      <vt:lpstr>Bahnschrift SemiBold</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Glidden</dc:creator>
  <cp:lastModifiedBy>Alexander Diaz</cp:lastModifiedBy>
  <cp:revision>82</cp:revision>
  <cp:lastPrinted>2020-02-27T14:42:03Z</cp:lastPrinted>
  <dcterms:created xsi:type="dcterms:W3CDTF">2006-08-16T00:00:00Z</dcterms:created>
  <dcterms:modified xsi:type="dcterms:W3CDTF">2020-03-20T21:17:46Z</dcterms:modified>
</cp:coreProperties>
</file>