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9" r:id="rId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j/87470128754?pwd=aVpvWndoempHRlBFZ3M5b0hQb0ltUT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own\Executive\Photos\Town Hall Repaint FINALS 8-6-13\Town Hall Repaint Final 8-6-13\DSC07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-1143000"/>
            <a:ext cx="9139646" cy="6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628" y="3733800"/>
            <a:ext cx="9146628" cy="332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03318"/>
            <a:ext cx="925602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latin typeface="Impact" panose="020B0806030902050204" pitchFamily="34" charset="0"/>
              </a:rPr>
              <a:t>SPECIAL TOWN COUNCIL ZOOM VIRTUAL MEETING*</a:t>
            </a:r>
            <a:endParaRPr lang="en-US" sz="2800" dirty="0">
              <a:latin typeface="Impact" panose="020B0806030902050204" pitchFamily="34" charset="0"/>
            </a:endParaRPr>
          </a:p>
          <a:p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TUESDAY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, </a:t>
            </a:r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April 26, 2022 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at 6</a:t>
            </a:r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:00 PM</a:t>
            </a:r>
          </a:p>
          <a:p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*PLEASE NOTE: Due to health and safety concerns as a result of the ongoing pandemic, The Town has made adjustments</a:t>
            </a:r>
          </a:p>
          <a:p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to how meetings are presented.  The Town Council and Administration will hold a physical Town Council meeting this month, </a:t>
            </a:r>
          </a:p>
          <a:p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with very limited and socially distanced options for Residents to join physically due to spatial restrictions. </a:t>
            </a:r>
          </a:p>
          <a:p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The Town STRONGLY encourages Residents to continue to participate via the ZOOM virtual platform. </a:t>
            </a:r>
          </a:p>
          <a:p>
            <a:pPr algn="ctr"/>
            <a:endParaRPr lang="en-US" sz="100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Meeting ID: 874 7012 8754</a:t>
            </a:r>
          </a:p>
          <a:p>
            <a:pPr algn="ctr"/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Password: 154409</a:t>
            </a:r>
          </a:p>
          <a:p>
            <a:pPr algn="ctr"/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Audio Call: (929)205-6099</a:t>
            </a:r>
          </a:p>
          <a:p>
            <a:endParaRPr lang="en-US" sz="1000" b="1" dirty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For Online Video call - visit the link below: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AB9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0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695664"/>
            <a:ext cx="1371600" cy="144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623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https://us02web.zoom.us/j/87470128754?pwd=aVpvWndoempHRlBFZ3M5b0hQb0ltUT09</a:t>
            </a:r>
            <a:endParaRPr lang="en-US" dirty="0"/>
          </a:p>
          <a:p>
            <a:r>
              <a:rPr lang="en-US" dirty="0"/>
              <a:t>Meeting ID: 874 7012 8754</a:t>
            </a:r>
          </a:p>
          <a:p>
            <a:r>
              <a:rPr lang="en-US" dirty="0"/>
              <a:t>Passcode: 154409</a:t>
            </a:r>
          </a:p>
        </p:txBody>
      </p:sp>
    </p:spTree>
    <p:extLst>
      <p:ext uri="{BB962C8B-B14F-4D97-AF65-F5344CB8AC3E}">
        <p14:creationId xmlns:p14="http://schemas.microsoft.com/office/powerpoint/2010/main" val="8358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own\Executive\Photos\Town Hall Repaint FINALS 8-6-13\Town Hall Repaint Final 8-6-13\DSC07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-1143000"/>
            <a:ext cx="9139646" cy="6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3276600"/>
            <a:ext cx="9372600" cy="3777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33467"/>
            <a:ext cx="9256028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800" dirty="0">
                <a:solidFill>
                  <a:prstClr val="black"/>
                </a:solidFill>
                <a:latin typeface="Impact" panose="020B0806030902050204" pitchFamily="34" charset="0"/>
              </a:rPr>
              <a:t>REGULAR TOWN COUNCIL ZOOM VIRTUAL MEETING*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TUESDAY, April 26, 2022 at 6:00 PM</a:t>
            </a:r>
          </a:p>
          <a:p>
            <a:pPr lvl="0"/>
            <a:r>
              <a:rPr lang="en-US" sz="1200" b="1" dirty="0" smtClean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*</a:t>
            </a:r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PLEASE NOTE: Due to health and safety concerns as a result of the ongoing pandemic, The Town has made adjustments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to how meetings are presented.  The Town Council and Administration will hold a physical Town Council meeting this month, 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with very limited and socially distanced options for Residents to join physically due to spatial restrictions. 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The Town STRONGLY encourages Residents to continue to participate via the ZOOM virtual platform. </a:t>
            </a:r>
          </a:p>
          <a:p>
            <a:pPr lvl="0" algn="ctr"/>
            <a:endParaRPr lang="en-US" sz="1000" b="1" dirty="0">
              <a:solidFill>
                <a:prstClr val="black"/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Meeting ID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: 874 7012 8754</a:t>
            </a: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Password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: 154409</a:t>
            </a: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Audio Call: (</a:t>
            </a:r>
            <a:r>
              <a:rPr lang="en-US" sz="2000" b="1" dirty="0" smtClean="0">
                <a:latin typeface="Bahnschrift" panose="020B0502040204020203" pitchFamily="34" charset="0"/>
              </a:rPr>
              <a:t>929)205-6099</a:t>
            </a:r>
            <a:endParaRPr lang="en-US" sz="100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 smtClean="0">
              <a:solidFill>
                <a:schemeClr val="bg1">
                  <a:lumMod val="85000"/>
                </a:schemeClr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>
              <a:solidFill>
                <a:schemeClr val="bg1">
                  <a:lumMod val="85000"/>
                </a:schemeClr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To Join the Video Call, Visit the Link Below:</a:t>
            </a:r>
            <a:endParaRPr lang="en-US" sz="2000" b="1" dirty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r>
              <a:rPr lang="en-US" sz="175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https://us02web.zoom.us/j/87470128754?pwd=aVpvWndoempHRlBFZ3M5b0hQb0ltUT09</a:t>
            </a:r>
          </a:p>
          <a:p>
            <a:r>
              <a:rPr lang="en-US" sz="175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 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</a:t>
            </a:r>
            <a:endParaRPr lang="en-US" sz="1200" b="1" dirty="0">
              <a:solidFill>
                <a:srgbClr val="FF0000"/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75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AB9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own\Executive\Photos\Town Hall Repaint FINALS 8-6-13\Town Hall Repaint Final 8-6-13\DSC07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-1143000"/>
            <a:ext cx="9139646" cy="6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3276600"/>
            <a:ext cx="9372600" cy="3777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33467"/>
            <a:ext cx="9256028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800" smtClean="0">
                <a:solidFill>
                  <a:prstClr val="black"/>
                </a:solidFill>
                <a:latin typeface="Impact" panose="020B0806030902050204" pitchFamily="34" charset="0"/>
              </a:rPr>
              <a:t>SPECIAL </a:t>
            </a:r>
            <a:r>
              <a:rPr lang="en-US" sz="2800" dirty="0">
                <a:solidFill>
                  <a:prstClr val="black"/>
                </a:solidFill>
                <a:latin typeface="Impact" panose="020B0806030902050204" pitchFamily="34" charset="0"/>
              </a:rPr>
              <a:t>TOWN COUNCIL ZOOM VIRTUAL MEETING*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TUESDAY, April 26, 2022 at 6:00 PM</a:t>
            </a:r>
          </a:p>
          <a:p>
            <a:pPr lvl="0"/>
            <a:r>
              <a:rPr lang="en-US" sz="1200" b="1" dirty="0" smtClean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*</a:t>
            </a:r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PLEASE NOTE: Due to health and safety concerns as a result of the ongoing pandemic, The Town has made adjustments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to how meetings are presented.  The Town Council and Administration will hold a physical Town Council meeting this month, 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with very limited and socially distanced options for Residents to join physically due to spatial restrictions. </a:t>
            </a:r>
          </a:p>
          <a:p>
            <a:pPr lvl="0"/>
            <a:r>
              <a:rPr lang="en-US" sz="1200" b="1" dirty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The Town STRONGLY encourages Residents to continue to participate via the ZOOM virtual platform. </a:t>
            </a:r>
          </a:p>
          <a:p>
            <a:pPr lvl="0" algn="ctr"/>
            <a:endParaRPr lang="en-US" sz="1000" b="1" dirty="0">
              <a:solidFill>
                <a:prstClr val="black"/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Meeting ID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: 874 7012 8754</a:t>
            </a: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Password</a:t>
            </a:r>
            <a:r>
              <a:rPr lang="en-US" sz="200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: 154409</a:t>
            </a:r>
          </a:p>
          <a:p>
            <a:pPr lvl="0" algn="ctr"/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Audio Call: (</a:t>
            </a:r>
            <a:r>
              <a:rPr lang="en-US" sz="2000" b="1" dirty="0" smtClean="0">
                <a:latin typeface="Bahnschrift" panose="020B0502040204020203" pitchFamily="34" charset="0"/>
              </a:rPr>
              <a:t>929)205-6099</a:t>
            </a:r>
            <a:endParaRPr lang="en-US" sz="100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 smtClean="0">
              <a:solidFill>
                <a:schemeClr val="bg1">
                  <a:lumMod val="85000"/>
                </a:schemeClr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>
              <a:solidFill>
                <a:schemeClr val="bg1">
                  <a:lumMod val="85000"/>
                </a:schemeClr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r>
              <a:rPr lang="en-US" sz="2000" b="1" dirty="0" smtClean="0">
                <a:latin typeface="Bahnschrift" panose="020B0502040204020203" pitchFamily="34" charset="0"/>
                <a:cs typeface="Browallia New" panose="020B0604020202020204" pitchFamily="34" charset="-34"/>
              </a:rPr>
              <a:t>To Join the Video Call, Visit the Link Below:</a:t>
            </a:r>
            <a:endParaRPr lang="en-US" sz="2000" b="1" dirty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r>
              <a:rPr lang="en-US" sz="175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https://us02web.zoom.us/j/87470128754?pwd=aVpvWndoempHRlBFZ3M5b0hQb0ltUT09</a:t>
            </a:r>
          </a:p>
          <a:p>
            <a:r>
              <a:rPr lang="en-US" sz="1750" b="1" dirty="0">
                <a:latin typeface="Bahnschrift" panose="020B0502040204020203" pitchFamily="34" charset="0"/>
                <a:cs typeface="Browallia New" panose="020B0604020202020204" pitchFamily="34" charset="-34"/>
              </a:rPr>
              <a:t> 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Bahnschrift" panose="020B0502040204020203" pitchFamily="34" charset="0"/>
                <a:cs typeface="Browallia New" panose="020B0604020202020204" pitchFamily="34" charset="-34"/>
              </a:rPr>
              <a:t> </a:t>
            </a:r>
            <a:endParaRPr lang="en-US" sz="1200" b="1" dirty="0">
              <a:solidFill>
                <a:srgbClr val="FF0000"/>
              </a:solidFill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75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  <a:p>
            <a:endParaRPr lang="en-US" sz="1000" b="1" dirty="0" smtClean="0">
              <a:latin typeface="Bahnschrift" panose="020B0502040204020203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AB9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381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Browallia New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Glidden</dc:creator>
  <cp:lastModifiedBy>Jisel Krepp</cp:lastModifiedBy>
  <cp:revision>124</cp:revision>
  <cp:lastPrinted>2020-04-21T19:16:09Z</cp:lastPrinted>
  <dcterms:created xsi:type="dcterms:W3CDTF">2006-08-16T00:00:00Z</dcterms:created>
  <dcterms:modified xsi:type="dcterms:W3CDTF">2022-04-25T12:00:46Z</dcterms:modified>
</cp:coreProperties>
</file>