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9843"/>
    <a:srgbClr val="A8A83B"/>
    <a:srgbClr val="A28F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29" autoAdjust="0"/>
  </p:normalViewPr>
  <p:slideViewPr>
    <p:cSldViewPr>
      <p:cViewPr varScale="1">
        <p:scale>
          <a:sx n="82" d="100"/>
          <a:sy n="82" d="100"/>
        </p:scale>
        <p:origin x="304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3216"/>
            <a:ext cx="6858000" cy="369332"/>
            <a:chOff x="0" y="-13216"/>
            <a:chExt cx="6858000" cy="369332"/>
          </a:xfrm>
        </p:grpSpPr>
        <p:sp>
          <p:nvSpPr>
            <p:cNvPr id="4" name="Rectangle 3"/>
            <p:cNvSpPr/>
            <p:nvPr/>
          </p:nvSpPr>
          <p:spPr>
            <a:xfrm>
              <a:off x="0" y="0"/>
              <a:ext cx="6858000" cy="342900"/>
            </a:xfrm>
            <a:prstGeom prst="rect">
              <a:avLst/>
            </a:prstGeom>
            <a:solidFill>
              <a:srgbClr val="A398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0" y="-13216"/>
              <a:ext cx="6858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Download this Document using the </a:t>
              </a:r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link below the image</a:t>
              </a:r>
              <a:r>
                <a:rPr lang="en-US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.</a:t>
              </a:r>
              <a:endParaRPr lang="en-US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4262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Glidden</dc:creator>
  <cp:lastModifiedBy>Michael Glidden</cp:lastModifiedBy>
  <cp:revision>28</cp:revision>
  <cp:lastPrinted>2017-03-02T14:38:02Z</cp:lastPrinted>
  <dcterms:created xsi:type="dcterms:W3CDTF">2006-08-16T00:00:00Z</dcterms:created>
  <dcterms:modified xsi:type="dcterms:W3CDTF">2022-05-11T13:26:24Z</dcterms:modified>
</cp:coreProperties>
</file>