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80" d="100"/>
          <a:sy n="80" d="100"/>
        </p:scale>
        <p:origin x="56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3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6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1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7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27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9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1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7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4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2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7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9494C-EB0C-4234-941F-B8911F46316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9DB25-D5F8-4101-BD16-E39F0090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4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666" y="381000"/>
            <a:ext cx="4656667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44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Kaitlyn Dziedzic</dc:creator>
  <cp:lastModifiedBy>Kaitlyn Dziedzic</cp:lastModifiedBy>
  <cp:revision>1</cp:revision>
  <dcterms:created xsi:type="dcterms:W3CDTF">2023-02-23T15:05:29Z</dcterms:created>
  <dcterms:modified xsi:type="dcterms:W3CDTF">2023-02-23T15:07:56Z</dcterms:modified>
</cp:coreProperties>
</file>