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B1E1"/>
    <a:srgbClr val="CCFFB3"/>
    <a:srgbClr val="E3FFD5"/>
    <a:srgbClr val="99FF66"/>
    <a:srgbClr val="AB933D"/>
    <a:srgbClr val="E9D7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43F43BB-02DC-2862-A667-04BB0389A82E}"/>
              </a:ext>
            </a:extLst>
          </p:cNvPr>
          <p:cNvSpPr/>
          <p:nvPr/>
        </p:nvSpPr>
        <p:spPr>
          <a:xfrm>
            <a:off x="0" y="3595806"/>
            <a:ext cx="9144000" cy="34060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A logo for a police community partnership&#10;&#10;Description automatically generated">
            <a:extLst>
              <a:ext uri="{FF2B5EF4-FFF2-40B4-BE49-F238E27FC236}">
                <a16:creationId xmlns:a16="http://schemas.microsoft.com/office/drawing/2014/main" id="{89541D16-C0A2-D36C-C2A0-BB55EFA82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92" y="17339"/>
            <a:ext cx="1701383" cy="1487768"/>
          </a:xfrm>
          <a:prstGeom prst="rect">
            <a:avLst/>
          </a:prstGeom>
        </p:spPr>
      </p:pic>
      <p:pic>
        <p:nvPicPr>
          <p:cNvPr id="1026" name="Picture 2" descr="I:\Town\Executive\Channel 35 2015\NL 11-14 POLICE BEAT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4788" y="17339"/>
            <a:ext cx="1039212" cy="146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1460686"/>
            <a:ext cx="914400" cy="1454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038" y="1546057"/>
            <a:ext cx="1914923" cy="14361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33" y="-5"/>
            <a:ext cx="1071567" cy="14287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98917"/>
            <a:ext cx="2057400" cy="10463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086" y="152667"/>
            <a:ext cx="1066800" cy="12145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5900" y="83479"/>
            <a:ext cx="990600" cy="12823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1371600"/>
            <a:ext cx="9296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Franklin Gothic Heavy" panose="020B0903020102020204" pitchFamily="34" charset="0"/>
              </a:rPr>
              <a:t>NATIONAL POLICE NIGHT OUT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25400"/>
            <a:ext cx="1066800" cy="14224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867275" y="1428750"/>
            <a:ext cx="4276725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8793"/>
            <a:ext cx="9144000" cy="6849207"/>
          </a:xfrm>
          <a:prstGeom prst="rect">
            <a:avLst/>
          </a:prstGeom>
          <a:noFill/>
          <a:ln>
            <a:solidFill>
              <a:srgbClr val="AB93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EFBB536-FA7A-6DAE-C604-3A8A363AF844}"/>
              </a:ext>
            </a:extLst>
          </p:cNvPr>
          <p:cNvSpPr txBox="1"/>
          <p:nvPr/>
        </p:nvSpPr>
        <p:spPr>
          <a:xfrm>
            <a:off x="188019" y="3011268"/>
            <a:ext cx="8767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ptos" panose="020B0004020202020204" pitchFamily="34" charset="0"/>
              </a:rPr>
              <a:t>Join the Golden Beach Police Department for a special ice cream social.</a:t>
            </a:r>
          </a:p>
          <a:p>
            <a:r>
              <a:rPr lang="en-US" sz="1400" dirty="0">
                <a:latin typeface="Aptos" panose="020B0004020202020204" pitchFamily="34" charset="0"/>
              </a:rPr>
              <a:t>Meet your Law Enforcement Officers and Command Staff and enjoy some tasty treats.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6BC13A1-5A09-55E6-CFF5-54203D9429AE}"/>
              </a:ext>
            </a:extLst>
          </p:cNvPr>
          <p:cNvSpPr txBox="1"/>
          <p:nvPr/>
        </p:nvSpPr>
        <p:spPr>
          <a:xfrm>
            <a:off x="188019" y="1999534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31B1E1"/>
                </a:solidFill>
                <a:latin typeface="Aptos" panose="020B0004020202020204" pitchFamily="34" charset="0"/>
              </a:rPr>
              <a:t>Tuesday, August 6, 2024   6 - 8PM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317703B-C647-2D75-B1D4-8EC772A9F45B}"/>
              </a:ext>
            </a:extLst>
          </p:cNvPr>
          <p:cNvSpPr txBox="1"/>
          <p:nvPr/>
        </p:nvSpPr>
        <p:spPr>
          <a:xfrm>
            <a:off x="188019" y="2477868"/>
            <a:ext cx="853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1"/>
                </a:solidFill>
                <a:latin typeface="Aptos" panose="020B0004020202020204" pitchFamily="34" charset="0"/>
              </a:rPr>
              <a:t>The Strand Boat Dock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58536D-3491-4D97-2509-E367373D8C82}"/>
              </a:ext>
            </a:extLst>
          </p:cNvPr>
          <p:cNvSpPr txBox="1"/>
          <p:nvPr/>
        </p:nvSpPr>
        <p:spPr>
          <a:xfrm>
            <a:off x="188019" y="3595806"/>
            <a:ext cx="7037637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Aptos" panose="020B0004020202020204" pitchFamily="34" charset="0"/>
              </a:rPr>
              <a:t>Looking for a simple way to renew or update your license? </a:t>
            </a:r>
          </a:p>
          <a:p>
            <a:r>
              <a:rPr lang="en-US" sz="1400" dirty="0">
                <a:latin typeface="Aptos" panose="020B0004020202020204" pitchFamily="34" charset="0"/>
              </a:rPr>
              <a:t>The Department of Motor Vehicles will have their Florida Licensing On Wheels (FLOW) Service on the third floor of the new Civic Center on Monday, August 19, 2024 from 10:00AM to 2:00PM. </a:t>
            </a:r>
          </a:p>
          <a:p>
            <a:endParaRPr lang="en-US" sz="1400" dirty="0">
              <a:latin typeface="Aptos" panose="020B0004020202020204" pitchFamily="34" charset="0"/>
            </a:endParaRPr>
          </a:p>
          <a:p>
            <a:r>
              <a:rPr lang="en-US" sz="1400" dirty="0">
                <a:latin typeface="Aptos" panose="020B0004020202020204" pitchFamily="34" charset="0"/>
              </a:rPr>
              <a:t>Appointments are REQUIRED and space is limited. </a:t>
            </a:r>
          </a:p>
          <a:p>
            <a:r>
              <a:rPr lang="en-US" sz="1400" dirty="0">
                <a:latin typeface="Aptos" panose="020B0004020202020204" pitchFamily="34" charset="0"/>
              </a:rPr>
              <a:t>Contact Patricia at Town Hall  305-932-0744 x231 for more information </a:t>
            </a:r>
          </a:p>
          <a:p>
            <a:r>
              <a:rPr lang="en-US" sz="1400" dirty="0">
                <a:latin typeface="Aptos" panose="020B0004020202020204" pitchFamily="34" charset="0"/>
              </a:rPr>
              <a:t>and to reserve your spot. </a:t>
            </a:r>
          </a:p>
          <a:p>
            <a:endParaRPr lang="en-US" sz="1400" dirty="0">
              <a:latin typeface="Aptos" panose="020B0004020202020204" pitchFamily="34" charset="0"/>
            </a:endParaRPr>
          </a:p>
          <a:p>
            <a:r>
              <a:rPr lang="en-US" sz="1400" dirty="0">
                <a:latin typeface="Aptos" panose="020B0004020202020204" pitchFamily="34" charset="0"/>
              </a:rPr>
              <a:t>Proof of Identification is REQUIRED. For a full list of necessary documents:</a:t>
            </a:r>
          </a:p>
          <a:p>
            <a:r>
              <a:rPr lang="en-US" sz="1400" dirty="0">
                <a:latin typeface="Aptos" panose="020B0004020202020204" pitchFamily="34" charset="0"/>
              </a:rPr>
              <a:t>Please visit https://www.flhsmv.gov/driver-licenses-id-cards/what-to-bring/ </a:t>
            </a:r>
          </a:p>
          <a:p>
            <a:endParaRPr lang="en-US" sz="1400" dirty="0">
              <a:latin typeface="Aptos" panose="020B0004020202020204" pitchFamily="34" charset="0"/>
            </a:endParaRPr>
          </a:p>
          <a:p>
            <a:r>
              <a:rPr lang="en-US" sz="1400" dirty="0">
                <a:latin typeface="Aptos" panose="020B0004020202020204" pitchFamily="34" charset="0"/>
              </a:rPr>
              <a:t>For Fee Information:</a:t>
            </a:r>
          </a:p>
          <a:p>
            <a:r>
              <a:rPr lang="en-US" sz="1400" dirty="0">
                <a:latin typeface="Aptos" panose="020B0004020202020204" pitchFamily="34" charset="0"/>
              </a:rPr>
              <a:t>Please visit https://www.flhsmv.gov/fees/</a:t>
            </a:r>
          </a:p>
        </p:txBody>
      </p:sp>
      <p:pic>
        <p:nvPicPr>
          <p:cNvPr id="16" name="Picture 3" descr="I:\Town\Executive\Channel 35 2015\id pHOTO.jpg">
            <a:extLst>
              <a:ext uri="{FF2B5EF4-FFF2-40B4-BE49-F238E27FC236}">
                <a16:creationId xmlns:a16="http://schemas.microsoft.com/office/drawing/2014/main" id="{9BFD928A-3096-BC5F-115D-66023D13D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0542">
            <a:off x="6329233" y="4996444"/>
            <a:ext cx="3350601" cy="2129826"/>
          </a:xfrm>
          <a:prstGeom prst="rect">
            <a:avLst/>
          </a:prstGeom>
          <a:noFill/>
          <a:effectLst>
            <a:outerShdw blurRad="50800" dist="50800" dir="4020000" sx="103000" sy="103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356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161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Franklin Gothic Heavy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Glidden</dc:creator>
  <cp:lastModifiedBy>Michael Glidden</cp:lastModifiedBy>
  <cp:revision>113</cp:revision>
  <cp:lastPrinted>2016-09-20T13:19:06Z</cp:lastPrinted>
  <dcterms:created xsi:type="dcterms:W3CDTF">2006-08-16T00:00:00Z</dcterms:created>
  <dcterms:modified xsi:type="dcterms:W3CDTF">2024-08-02T15:51:34Z</dcterms:modified>
</cp:coreProperties>
</file>