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A441"/>
    <a:srgbClr val="E8822F"/>
    <a:srgbClr val="F59B79"/>
    <a:srgbClr val="AB933D"/>
    <a:srgbClr val="FB57A1"/>
    <a:srgbClr val="A56D43"/>
    <a:srgbClr val="B7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89" autoAdjust="0"/>
  </p:normalViewPr>
  <p:slideViewPr>
    <p:cSldViewPr>
      <p:cViewPr varScale="1">
        <p:scale>
          <a:sx n="95" d="100"/>
          <a:sy n="95" d="100"/>
        </p:scale>
        <p:origin x="17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3979" cy="46736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532" y="1"/>
            <a:ext cx="3043979" cy="46736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r">
              <a:defRPr sz="1200"/>
            </a:lvl1pPr>
          </a:lstStyle>
          <a:p>
            <a:fld id="{26FA9474-47E6-4920-A7F5-1F7A5E5DA0DA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7" tIns="45785" rIns="91567" bIns="4578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6" y="4479688"/>
            <a:ext cx="5617208" cy="3665776"/>
          </a:xfrm>
          <a:prstGeom prst="rect">
            <a:avLst/>
          </a:prstGeom>
        </p:spPr>
        <p:txBody>
          <a:bodyPr vert="horz" lIns="91567" tIns="45785" rIns="91567" bIns="4578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1739"/>
            <a:ext cx="3043979" cy="46736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532" y="8841739"/>
            <a:ext cx="3043979" cy="46736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r">
              <a:defRPr sz="1200"/>
            </a:lvl1pPr>
          </a:lstStyle>
          <a:p>
            <a:fld id="{072C4E39-7122-406E-AD62-55EB30B4F2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65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ESIDENTSERVICES@GOLDENBEACH.US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1E719D-272B-608E-7A95-46919E230392}"/>
              </a:ext>
            </a:extLst>
          </p:cNvPr>
          <p:cNvSpPr/>
          <p:nvPr/>
        </p:nvSpPr>
        <p:spPr>
          <a:xfrm>
            <a:off x="0" y="-1"/>
            <a:ext cx="9144000" cy="9417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300" y="3429000"/>
            <a:ext cx="2933700" cy="29337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334250" y="4248150"/>
            <a:ext cx="685800" cy="1295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80" t="18938" r="9013" b="30835"/>
          <a:stretch/>
        </p:blipFill>
        <p:spPr>
          <a:xfrm>
            <a:off x="7103783" y="4620453"/>
            <a:ext cx="1146733" cy="550793"/>
          </a:xfrm>
          <a:prstGeom prst="rect">
            <a:avLst/>
          </a:prstGeom>
        </p:spPr>
      </p:pic>
      <p:sp>
        <p:nvSpPr>
          <p:cNvPr id="7" name="Right Triangle 6">
            <a:extLst>
              <a:ext uri="{FF2B5EF4-FFF2-40B4-BE49-F238E27FC236}">
                <a16:creationId xmlns:a16="http://schemas.microsoft.com/office/drawing/2014/main" id="{034CFF27-39B1-DA36-9A8E-B49B82FC4496}"/>
              </a:ext>
            </a:extLst>
          </p:cNvPr>
          <p:cNvSpPr/>
          <p:nvPr/>
        </p:nvSpPr>
        <p:spPr>
          <a:xfrm>
            <a:off x="0" y="381000"/>
            <a:ext cx="9144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Blue letters on a black background&#10;&#10;Description automatically generated">
            <a:extLst>
              <a:ext uri="{FF2B5EF4-FFF2-40B4-BE49-F238E27FC236}">
                <a16:creationId xmlns:a16="http://schemas.microsoft.com/office/drawing/2014/main" id="{67BAEEF5-AB99-F208-CD85-69F58E98C5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88699" y="3800431"/>
            <a:ext cx="5791200" cy="1650924"/>
          </a:xfrm>
          <a:prstGeom prst="rect">
            <a:avLst/>
          </a:prstGeom>
          <a:effectLst>
            <a:glow rad="203200">
              <a:schemeClr val="bg1"/>
            </a:glo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8C07D2-19C3-7248-DAF3-26D8F6FD987B}"/>
              </a:ext>
            </a:extLst>
          </p:cNvPr>
          <p:cNvSpPr txBox="1"/>
          <p:nvPr/>
        </p:nvSpPr>
        <p:spPr>
          <a:xfrm>
            <a:off x="101093" y="3800431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FOR SECURITY.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13670" y="2245562"/>
            <a:ext cx="563879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300" dirty="0">
                <a:latin typeface="Arial Rounded MT Bold" panose="020F0704030504030204" pitchFamily="34" charset="0"/>
                <a:cs typeface="Arial" panose="020B0604020202020204" pitchFamily="34" charset="0"/>
              </a:rPr>
              <a:t>Communicate with your Neighbors and Town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3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300" dirty="0">
                <a:latin typeface="Arial Rounded MT Bold" panose="020F0704030504030204" pitchFamily="34" charset="0"/>
                <a:cs typeface="Arial" panose="020B0604020202020204" pitchFamily="34" charset="0"/>
              </a:rPr>
              <a:t>Use Bulletin Boards to share info and find activity partners</a:t>
            </a:r>
          </a:p>
          <a:p>
            <a:endParaRPr lang="en-US" sz="13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300" dirty="0">
                <a:latin typeface="Arial Rounded MT Bold" panose="020F0704030504030204" pitchFamily="34" charset="0"/>
                <a:cs typeface="Arial" panose="020B0604020202020204" pitchFamily="34" charset="0"/>
              </a:rPr>
              <a:t>Access Town Information, including forms and libraries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3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300" dirty="0">
                <a:latin typeface="Arial Rounded MT Bold" panose="020F0704030504030204" pitchFamily="34" charset="0"/>
                <a:cs typeface="Arial" panose="020B0604020202020204" pitchFamily="34" charset="0"/>
              </a:rPr>
              <a:t>Make Reservations for Tennis Courts &amp; Recreation Spaces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25FC40-3D3F-E5BE-57C4-9652B45521EC}"/>
              </a:ext>
            </a:extLst>
          </p:cNvPr>
          <p:cNvSpPr txBox="1"/>
          <p:nvPr/>
        </p:nvSpPr>
        <p:spPr>
          <a:xfrm>
            <a:off x="4267200" y="1014408"/>
            <a:ext cx="5950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ptos" panose="020B0004020202020204" pitchFamily="34" charset="0"/>
              </a:rPr>
              <a:t>FOR AMENITIES &amp; COMMUNICATION.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F04A892-A0DE-DE44-62C1-EA2B60176F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9780" y="1418512"/>
            <a:ext cx="4435147" cy="83159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A8251A0-D79E-0F85-2585-B437A78CCF79}"/>
              </a:ext>
            </a:extLst>
          </p:cNvPr>
          <p:cNvSpPr txBox="1"/>
          <p:nvPr/>
        </p:nvSpPr>
        <p:spPr>
          <a:xfrm>
            <a:off x="160678" y="5257562"/>
            <a:ext cx="60496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Stay connected in case of Emergency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Register for Town IDs and vehicle transponders</a:t>
            </a:r>
          </a:p>
          <a:p>
            <a:endParaRPr lang="en-US" sz="1400" dirty="0">
              <a:solidFill>
                <a:schemeClr val="bg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Get “key fob” access to Resident-Exclusive areas including </a:t>
            </a:r>
          </a:p>
          <a:p>
            <a:r>
              <a:rPr lang="en-US" sz="1400" dirty="0">
                <a:solidFill>
                  <a:schemeClr val="bg1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        the Beach Pavilion, Tennis Courts, Pedestrian Gates &amp; More!</a:t>
            </a:r>
          </a:p>
          <a:p>
            <a:endParaRPr lang="en-US" sz="1400" dirty="0">
              <a:solidFill>
                <a:schemeClr val="bg1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0CD1DA-B689-EAD5-BEB1-FD3E5B029C93}"/>
              </a:ext>
            </a:extLst>
          </p:cNvPr>
          <p:cNvSpPr txBox="1"/>
          <p:nvPr/>
        </p:nvSpPr>
        <p:spPr>
          <a:xfrm>
            <a:off x="160678" y="49024"/>
            <a:ext cx="9144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rgbClr val="E8822F"/>
                </a:solidFill>
                <a:latin typeface="Aptos" panose="020B0004020202020204" pitchFamily="34" charset="0"/>
              </a:rPr>
              <a:t>The Town of Golden Beach continues to advance how we connect.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81C00E-0E45-2EFF-7852-6458A6E55283}"/>
              </a:ext>
            </a:extLst>
          </p:cNvPr>
          <p:cNvSpPr txBox="1"/>
          <p:nvPr/>
        </p:nvSpPr>
        <p:spPr>
          <a:xfrm>
            <a:off x="838200" y="536337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ptos" panose="020B0004020202020204" pitchFamily="34" charset="0"/>
              </a:rPr>
              <a:t>E-MAIL </a:t>
            </a:r>
            <a:r>
              <a:rPr lang="en-US" sz="2200" b="1" dirty="0">
                <a:latin typeface="Aptos" panose="020B0004020202020204" pitchFamily="34" charset="0"/>
                <a:hlinkClick r:id="rId6"/>
              </a:rPr>
              <a:t>RESIDENTSERVICES@GOLDENBEACH.US</a:t>
            </a:r>
            <a:r>
              <a:rPr lang="en-US" sz="2200" b="1" dirty="0">
                <a:latin typeface="Aptos" panose="020B0004020202020204" pitchFamily="34" charset="0"/>
              </a:rPr>
              <a:t> TO REGISTER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9F1A655-D726-C10E-BBC6-20819A6F846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rgbClr val="BAA44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76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97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Rounded MT Bold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Glidden</dc:creator>
  <cp:lastModifiedBy>Jisel Krepp</cp:lastModifiedBy>
  <cp:revision>251</cp:revision>
  <cp:lastPrinted>2024-07-02T17:45:12Z</cp:lastPrinted>
  <dcterms:created xsi:type="dcterms:W3CDTF">2006-08-16T00:00:00Z</dcterms:created>
  <dcterms:modified xsi:type="dcterms:W3CDTF">2024-11-19T16:31:50Z</dcterms:modified>
</cp:coreProperties>
</file>